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906000" cy="6858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41"/>
    <a:srgbClr val="FFFF99"/>
    <a:srgbClr val="FFCC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0" autoAdjust="0"/>
    <p:restoredTop sz="94660"/>
  </p:normalViewPr>
  <p:slideViewPr>
    <p:cSldViewPr snapToGrid="0">
      <p:cViewPr varScale="1">
        <p:scale>
          <a:sx n="114" d="100"/>
          <a:sy n="114" d="100"/>
        </p:scale>
        <p:origin x="234" y="102"/>
      </p:cViewPr>
      <p:guideLst>
        <p:guide orient="horz" pos="2160"/>
        <p:guide pos="3120"/>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12685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85067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19513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64911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164111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39999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21248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57868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20989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1921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25142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5A5BA-26A3-4034-8E0A-7E209AE7233D}" type="datetimeFigureOut">
              <a:rPr kumimoji="1" lang="ja-JP" altLang="en-US" smtClean="0"/>
              <a:t>2024/4/18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324373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B834C67-8C4A-4A91-AABC-81898A705C0F}"/>
              </a:ext>
            </a:extLst>
          </p:cNvPr>
          <p:cNvSpPr txBox="1"/>
          <p:nvPr/>
        </p:nvSpPr>
        <p:spPr>
          <a:xfrm>
            <a:off x="1501776" y="5066400"/>
            <a:ext cx="6902449" cy="1107996"/>
          </a:xfrm>
          <a:prstGeom prst="rect">
            <a:avLst/>
          </a:prstGeom>
          <a:noFill/>
        </p:spPr>
        <p:txBody>
          <a:bodyPr wrap="square" rtlCol="0">
            <a:spAutoFit/>
          </a:bodyPr>
          <a:lstStyle/>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有害鳥獣捕獲　等</a:t>
            </a:r>
          </a:p>
        </p:txBody>
      </p:sp>
      <p:graphicFrame>
        <p:nvGraphicFramePr>
          <p:cNvPr id="9" name="表 8">
            <a:extLst>
              <a:ext uri="{FF2B5EF4-FFF2-40B4-BE49-F238E27FC236}">
                <a16:creationId xmlns:a16="http://schemas.microsoft.com/office/drawing/2014/main" id="{7111799B-1AF0-4022-89D6-03E2B8E48D9A}"/>
              </a:ext>
            </a:extLst>
          </p:cNvPr>
          <p:cNvGraphicFramePr>
            <a:graphicFrameLocks noGrp="1"/>
          </p:cNvGraphicFramePr>
          <p:nvPr>
            <p:extLst>
              <p:ext uri="{D42A27DB-BD31-4B8C-83A1-F6EECF244321}">
                <p14:modId xmlns:p14="http://schemas.microsoft.com/office/powerpoint/2010/main" val="2380953319"/>
              </p:ext>
            </p:extLst>
          </p:nvPr>
        </p:nvGraphicFramePr>
        <p:xfrm>
          <a:off x="849000" y="4756398"/>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許可証番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許可の</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有　効</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期　限</a:t>
                      </a: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から</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まで</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0" fontAlgn="auto" latinLnBrk="0" hangingPunct="0">
                        <a:lnSpc>
                          <a:spcPct val="119000"/>
                        </a:lnSpc>
                        <a:spcBef>
                          <a:spcPts val="0"/>
                        </a:spcBef>
                        <a:spcAft>
                          <a:spcPts val="600"/>
                        </a:spcAft>
                        <a:buClrTx/>
                        <a:buSzTx/>
                        <a:buFontTx/>
                        <a:buNone/>
                        <a:tabLst/>
                        <a:defRPr/>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許可権者</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bl>
          </a:graphicData>
        </a:graphic>
      </p:graphicFrame>
      <p:sp>
        <p:nvSpPr>
          <p:cNvPr id="6" name="テキスト ボックス 5">
            <a:extLst>
              <a:ext uri="{FF2B5EF4-FFF2-40B4-BE49-F238E27FC236}">
                <a16:creationId xmlns:a16="http://schemas.microsoft.com/office/drawing/2014/main" id="{38932752-14C6-46F4-AF3A-0A50CCBFAA22}"/>
              </a:ext>
            </a:extLst>
          </p:cNvPr>
          <p:cNvSpPr txBox="1"/>
          <p:nvPr/>
        </p:nvSpPr>
        <p:spPr>
          <a:xfrm>
            <a:off x="1501775" y="691041"/>
            <a:ext cx="6902449" cy="1107996"/>
          </a:xfrm>
          <a:prstGeom prst="rect">
            <a:avLst/>
          </a:prstGeom>
          <a:noFill/>
        </p:spPr>
        <p:txBody>
          <a:bodyPr wrap="square" rtlCol="0">
            <a:spAutoFit/>
          </a:bodyPr>
          <a:lstStyle/>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有害鳥獣捕獲　等</a:t>
            </a:r>
          </a:p>
        </p:txBody>
      </p:sp>
      <p:graphicFrame>
        <p:nvGraphicFramePr>
          <p:cNvPr id="11" name="表 10">
            <a:extLst>
              <a:ext uri="{FF2B5EF4-FFF2-40B4-BE49-F238E27FC236}">
                <a16:creationId xmlns:a16="http://schemas.microsoft.com/office/drawing/2014/main" id="{4F144385-B7B4-44EA-95FA-7A5D0B1CDD49}"/>
              </a:ext>
            </a:extLst>
          </p:cNvPr>
          <p:cNvGraphicFramePr>
            <a:graphicFrameLocks noGrp="1"/>
          </p:cNvGraphicFramePr>
          <p:nvPr>
            <p:extLst>
              <p:ext uri="{D42A27DB-BD31-4B8C-83A1-F6EECF244321}">
                <p14:modId xmlns:p14="http://schemas.microsoft.com/office/powerpoint/2010/main" val="465631788"/>
              </p:ext>
            </p:extLst>
          </p:nvPr>
        </p:nvGraphicFramePr>
        <p:xfrm>
          <a:off x="848999" y="381039"/>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許可証番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許可の</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有　効</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期　限</a:t>
                      </a: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から</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まで</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0" fontAlgn="auto" latinLnBrk="0" hangingPunct="0">
                        <a:lnSpc>
                          <a:spcPct val="119000"/>
                        </a:lnSpc>
                        <a:spcBef>
                          <a:spcPts val="0"/>
                        </a:spcBef>
                        <a:spcAft>
                          <a:spcPts val="600"/>
                        </a:spcAft>
                        <a:buClrTx/>
                        <a:buSzTx/>
                        <a:buFontTx/>
                        <a:buNone/>
                        <a:tabLst/>
                        <a:defRPr/>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許可権者</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bl>
          </a:graphicData>
        </a:graphic>
      </p:graphicFrame>
      <p:sp>
        <p:nvSpPr>
          <p:cNvPr id="12" name="テキスト ボックス 11">
            <a:extLst>
              <a:ext uri="{FF2B5EF4-FFF2-40B4-BE49-F238E27FC236}">
                <a16:creationId xmlns:a16="http://schemas.microsoft.com/office/drawing/2014/main" id="{5461F771-E463-45C5-BBF6-1785E2A49075}"/>
              </a:ext>
            </a:extLst>
          </p:cNvPr>
          <p:cNvSpPr txBox="1"/>
          <p:nvPr/>
        </p:nvSpPr>
        <p:spPr>
          <a:xfrm>
            <a:off x="1501774" y="2873539"/>
            <a:ext cx="6902449" cy="1107996"/>
          </a:xfrm>
          <a:prstGeom prst="rect">
            <a:avLst/>
          </a:prstGeom>
          <a:noFill/>
        </p:spPr>
        <p:txBody>
          <a:bodyPr wrap="square" rtlCol="0">
            <a:spAutoFit/>
          </a:bodyPr>
          <a:lstStyle/>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有害鳥獣捕獲　等</a:t>
            </a:r>
          </a:p>
        </p:txBody>
      </p:sp>
      <p:graphicFrame>
        <p:nvGraphicFramePr>
          <p:cNvPr id="13" name="表 12">
            <a:extLst>
              <a:ext uri="{FF2B5EF4-FFF2-40B4-BE49-F238E27FC236}">
                <a16:creationId xmlns:a16="http://schemas.microsoft.com/office/drawing/2014/main" id="{D0F4F02F-A48F-4EEA-8C64-D717A6CFFFC0}"/>
              </a:ext>
            </a:extLst>
          </p:cNvPr>
          <p:cNvGraphicFramePr>
            <a:graphicFrameLocks noGrp="1"/>
          </p:cNvGraphicFramePr>
          <p:nvPr>
            <p:extLst>
              <p:ext uri="{D42A27DB-BD31-4B8C-83A1-F6EECF244321}">
                <p14:modId xmlns:p14="http://schemas.microsoft.com/office/powerpoint/2010/main" val="3470998174"/>
              </p:ext>
            </p:extLst>
          </p:nvPr>
        </p:nvGraphicFramePr>
        <p:xfrm>
          <a:off x="849000" y="2563537"/>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許可証番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許可の</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有　効</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期　限</a:t>
                      </a: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から</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まで</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0" fontAlgn="auto" latinLnBrk="0" hangingPunct="0">
                        <a:lnSpc>
                          <a:spcPct val="119000"/>
                        </a:lnSpc>
                        <a:spcBef>
                          <a:spcPts val="0"/>
                        </a:spcBef>
                        <a:spcAft>
                          <a:spcPts val="600"/>
                        </a:spcAft>
                        <a:buClrTx/>
                        <a:buSzTx/>
                        <a:buFontTx/>
                        <a:buNone/>
                        <a:tabLst/>
                        <a:defRPr/>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許可権者</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bl>
          </a:graphicData>
        </a:graphic>
      </p:graphicFrame>
    </p:spTree>
    <p:extLst>
      <p:ext uri="{BB962C8B-B14F-4D97-AF65-F5344CB8AC3E}">
        <p14:creationId xmlns:p14="http://schemas.microsoft.com/office/powerpoint/2010/main" val="270117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7111799B-1AF0-4022-89D6-03E2B8E48D9A}"/>
              </a:ext>
            </a:extLst>
          </p:cNvPr>
          <p:cNvGraphicFramePr>
            <a:graphicFrameLocks noGrp="1"/>
          </p:cNvGraphicFramePr>
          <p:nvPr>
            <p:extLst>
              <p:ext uri="{D42A27DB-BD31-4B8C-83A1-F6EECF244321}">
                <p14:modId xmlns:p14="http://schemas.microsoft.com/office/powerpoint/2010/main" val="4121507463"/>
              </p:ext>
            </p:extLst>
          </p:nvPr>
        </p:nvGraphicFramePr>
        <p:xfrm>
          <a:off x="849000" y="4756398"/>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gridSpan="19">
                  <a:txBody>
                    <a:bodyPr/>
                    <a:lstStyle/>
                    <a:p>
                      <a:pPr marR="0" indent="0" algn="l" rtl="0" eaLnBrk="0" hangingPunct="0">
                        <a:lnSpc>
                          <a:spcPct val="119000"/>
                        </a:lnSpc>
                        <a:spcBef>
                          <a:spcPts val="0"/>
                        </a:spcBef>
                        <a:spcAft>
                          <a:spcPts val="600"/>
                        </a:spcAft>
                      </a:pPr>
                      <a:r>
                        <a:rPr lang="ja-JP" altLang="en-US" sz="1800" kern="1400" dirty="0">
                          <a:ln>
                            <a:noFill/>
                          </a:ln>
                          <a:solidFill>
                            <a:srgbClr val="000000"/>
                          </a:solidFill>
                          <a:effectLst/>
                          <a:latin typeface="ＭＳ ゴシック" panose="020B0609070205080204" pitchFamily="49" charset="-128"/>
                          <a:ea typeface="ＭＳ ゴシック" panose="020B0609070205080204" pitchFamily="49" charset="-128"/>
                        </a:rPr>
                        <a:t>捕獲等をしようとする鳥獣又は採取などをしようとする鳥類の卵の種類</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00000"/>
                        </a:lnSpc>
                        <a:spcBef>
                          <a:spcPts val="0"/>
                        </a:spcBef>
                        <a:spcAft>
                          <a:spcPts val="600"/>
                        </a:spcAft>
                      </a:pP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bl>
          </a:graphicData>
        </a:graphic>
      </p:graphicFrame>
      <p:graphicFrame>
        <p:nvGraphicFramePr>
          <p:cNvPr id="11" name="表 10">
            <a:extLst>
              <a:ext uri="{FF2B5EF4-FFF2-40B4-BE49-F238E27FC236}">
                <a16:creationId xmlns:a16="http://schemas.microsoft.com/office/drawing/2014/main" id="{4F144385-B7B4-44EA-95FA-7A5D0B1CDD49}"/>
              </a:ext>
            </a:extLst>
          </p:cNvPr>
          <p:cNvGraphicFramePr>
            <a:graphicFrameLocks noGrp="1"/>
          </p:cNvGraphicFramePr>
          <p:nvPr>
            <p:extLst>
              <p:ext uri="{D42A27DB-BD31-4B8C-83A1-F6EECF244321}">
                <p14:modId xmlns:p14="http://schemas.microsoft.com/office/powerpoint/2010/main" val="2277578372"/>
              </p:ext>
            </p:extLst>
          </p:nvPr>
        </p:nvGraphicFramePr>
        <p:xfrm>
          <a:off x="848999" y="381039"/>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gridSpan="19">
                  <a:txBody>
                    <a:bodyPr/>
                    <a:lstStyle/>
                    <a:p>
                      <a:pPr marR="0" indent="0" algn="l" rtl="0" eaLnBrk="0" hangingPunct="0">
                        <a:lnSpc>
                          <a:spcPct val="119000"/>
                        </a:lnSpc>
                        <a:spcBef>
                          <a:spcPts val="0"/>
                        </a:spcBef>
                        <a:spcAft>
                          <a:spcPts val="600"/>
                        </a:spcAft>
                      </a:pPr>
                      <a:r>
                        <a:rPr lang="ja-JP" altLang="en-US" sz="1800" kern="1400" dirty="0">
                          <a:ln>
                            <a:noFill/>
                          </a:ln>
                          <a:solidFill>
                            <a:srgbClr val="000000"/>
                          </a:solidFill>
                          <a:effectLst/>
                          <a:latin typeface="ＭＳ ゴシック" panose="020B0609070205080204" pitchFamily="49" charset="-128"/>
                          <a:ea typeface="ＭＳ ゴシック" panose="020B0609070205080204" pitchFamily="49" charset="-128"/>
                        </a:rPr>
                        <a:t>捕獲等をしようとする鳥獣又は採取などをしようとする鳥類の卵の種類</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00000"/>
                        </a:lnSpc>
                        <a:spcBef>
                          <a:spcPts val="0"/>
                        </a:spcBef>
                        <a:spcAft>
                          <a:spcPts val="600"/>
                        </a:spcAft>
                      </a:pP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bl>
          </a:graphicData>
        </a:graphic>
      </p:graphicFrame>
      <p:graphicFrame>
        <p:nvGraphicFramePr>
          <p:cNvPr id="13" name="表 12">
            <a:extLst>
              <a:ext uri="{FF2B5EF4-FFF2-40B4-BE49-F238E27FC236}">
                <a16:creationId xmlns:a16="http://schemas.microsoft.com/office/drawing/2014/main" id="{D0F4F02F-A48F-4EEA-8C64-D717A6CFFFC0}"/>
              </a:ext>
            </a:extLst>
          </p:cNvPr>
          <p:cNvGraphicFramePr>
            <a:graphicFrameLocks noGrp="1"/>
          </p:cNvGraphicFramePr>
          <p:nvPr>
            <p:extLst>
              <p:ext uri="{D42A27DB-BD31-4B8C-83A1-F6EECF244321}">
                <p14:modId xmlns:p14="http://schemas.microsoft.com/office/powerpoint/2010/main" val="2004703735"/>
              </p:ext>
            </p:extLst>
          </p:nvPr>
        </p:nvGraphicFramePr>
        <p:xfrm>
          <a:off x="849000" y="2563537"/>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gridSpan="19">
                  <a:txBody>
                    <a:bodyPr/>
                    <a:lstStyle/>
                    <a:p>
                      <a:pPr marR="0" indent="0" algn="l" rtl="0" eaLnBrk="0" hangingPunct="0">
                        <a:lnSpc>
                          <a:spcPct val="119000"/>
                        </a:lnSpc>
                        <a:spcBef>
                          <a:spcPts val="0"/>
                        </a:spcBef>
                        <a:spcAft>
                          <a:spcPts val="600"/>
                        </a:spcAft>
                      </a:pPr>
                      <a:r>
                        <a:rPr lang="ja-JP" altLang="en-US" sz="1800" kern="1400" dirty="0">
                          <a:ln>
                            <a:noFill/>
                          </a:ln>
                          <a:solidFill>
                            <a:srgbClr val="000000"/>
                          </a:solidFill>
                          <a:effectLst/>
                          <a:latin typeface="ＭＳ ゴシック" panose="020B0609070205080204" pitchFamily="49" charset="-128"/>
                          <a:ea typeface="ＭＳ ゴシック" panose="020B0609070205080204" pitchFamily="49" charset="-128"/>
                        </a:rPr>
                        <a:t>捕獲等をしようとする鳥獣又は採取などをしようとする鳥類の卵の種類</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00000"/>
                        </a:lnSpc>
                        <a:spcBef>
                          <a:spcPts val="0"/>
                        </a:spcBef>
                        <a:spcAft>
                          <a:spcPts val="600"/>
                        </a:spcAft>
                      </a:pP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bl>
          </a:graphicData>
        </a:graphic>
      </p:graphicFrame>
    </p:spTree>
    <p:extLst>
      <p:ext uri="{BB962C8B-B14F-4D97-AF65-F5344CB8AC3E}">
        <p14:creationId xmlns:p14="http://schemas.microsoft.com/office/powerpoint/2010/main" val="7936226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Words>
  <Application>Microsoft Office PowerPoint</Application>
  <PresentationFormat>A4 210 x 297 mm</PresentationFormat>
  <Paragraphs>72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2024-04-18T12:51:29Z</dcterms:created>
  <dcterms:modified xsi:type="dcterms:W3CDTF">2024-04-18T13:37:48Z</dcterms:modified>
</cp:coreProperties>
</file>