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9906000" cy="6858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41"/>
    <a:srgbClr val="FFFF99"/>
    <a:srgbClr val="FFCC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0" autoAdjust="0"/>
    <p:restoredTop sz="94660"/>
  </p:normalViewPr>
  <p:slideViewPr>
    <p:cSldViewPr snapToGrid="0">
      <p:cViewPr varScale="1">
        <p:scale>
          <a:sx n="137" d="100"/>
          <a:sy n="13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12685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85067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19513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64911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64111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9999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2124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57868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0989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921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5142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5A5BA-26A3-4034-8E0A-7E209AE7233D}" type="datetimeFigureOut">
              <a:rPr kumimoji="1" lang="ja-JP" altLang="en-US" smtClean="0"/>
              <a:t>2022/3/11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24373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C373EEB7-E691-4FA9-B17D-81F30B3E4C2A}"/>
              </a:ext>
            </a:extLst>
          </p:cNvPr>
          <p:cNvSpPr txBox="1"/>
          <p:nvPr/>
        </p:nvSpPr>
        <p:spPr>
          <a:xfrm>
            <a:off x="2557149" y="264324"/>
            <a:ext cx="3839662" cy="2123658"/>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a:t>
            </a:r>
            <a:endParaRPr kumimoji="1" lang="en-US" altLang="ja-JP"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endParaRPr>
          </a:p>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捕獲　等</a:t>
            </a:r>
          </a:p>
        </p:txBody>
      </p:sp>
      <p:graphicFrame>
        <p:nvGraphicFramePr>
          <p:cNvPr id="8" name="表 7">
            <a:extLst>
              <a:ext uri="{FF2B5EF4-FFF2-40B4-BE49-F238E27FC236}">
                <a16:creationId xmlns:a16="http://schemas.microsoft.com/office/drawing/2014/main" id="{4A5174DD-1A82-4452-8806-DCF51DD27B73}"/>
              </a:ext>
            </a:extLst>
          </p:cNvPr>
          <p:cNvGraphicFramePr>
            <a:graphicFrameLocks noGrp="1"/>
          </p:cNvGraphicFramePr>
          <p:nvPr>
            <p:extLst>
              <p:ext uri="{D42A27DB-BD31-4B8C-83A1-F6EECF244321}">
                <p14:modId xmlns:p14="http://schemas.microsoft.com/office/powerpoint/2010/main" val="3143600115"/>
              </p:ext>
            </p:extLst>
          </p:nvPr>
        </p:nvGraphicFramePr>
        <p:xfrm>
          <a:off x="849000" y="264324"/>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248580"/>
                  </a:ext>
                </a:extLst>
              </a:tr>
            </a:tbl>
          </a:graphicData>
        </a:graphic>
      </p:graphicFrame>
      <p:sp>
        <p:nvSpPr>
          <p:cNvPr id="7" name="テキスト ボックス 6">
            <a:extLst>
              <a:ext uri="{FF2B5EF4-FFF2-40B4-BE49-F238E27FC236}">
                <a16:creationId xmlns:a16="http://schemas.microsoft.com/office/drawing/2014/main" id="{5B834C67-8C4A-4A91-AABC-81898A705C0F}"/>
              </a:ext>
            </a:extLst>
          </p:cNvPr>
          <p:cNvSpPr txBox="1"/>
          <p:nvPr/>
        </p:nvSpPr>
        <p:spPr>
          <a:xfrm>
            <a:off x="2557149" y="4505147"/>
            <a:ext cx="3839662" cy="2123658"/>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a:t>
            </a:r>
            <a:endParaRPr kumimoji="1" lang="en-US" altLang="ja-JP"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endParaRPr>
          </a:p>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捕獲　等</a:t>
            </a:r>
          </a:p>
        </p:txBody>
      </p:sp>
      <p:graphicFrame>
        <p:nvGraphicFramePr>
          <p:cNvPr id="9" name="表 8">
            <a:extLst>
              <a:ext uri="{FF2B5EF4-FFF2-40B4-BE49-F238E27FC236}">
                <a16:creationId xmlns:a16="http://schemas.microsoft.com/office/drawing/2014/main" id="{7111799B-1AF0-4022-89D6-03E2B8E48D9A}"/>
              </a:ext>
            </a:extLst>
          </p:cNvPr>
          <p:cNvGraphicFramePr>
            <a:graphicFrameLocks noGrp="1"/>
          </p:cNvGraphicFramePr>
          <p:nvPr>
            <p:extLst>
              <p:ext uri="{D42A27DB-BD31-4B8C-83A1-F6EECF244321}">
                <p14:modId xmlns:p14="http://schemas.microsoft.com/office/powerpoint/2010/main" val="663682189"/>
              </p:ext>
            </p:extLst>
          </p:nvPr>
        </p:nvGraphicFramePr>
        <p:xfrm>
          <a:off x="849000" y="4468805"/>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248580"/>
                  </a:ext>
                </a:extLst>
              </a:tr>
            </a:tbl>
          </a:graphicData>
        </a:graphic>
      </p:graphicFrame>
    </p:spTree>
    <p:extLst>
      <p:ext uri="{BB962C8B-B14F-4D97-AF65-F5344CB8AC3E}">
        <p14:creationId xmlns:p14="http://schemas.microsoft.com/office/powerpoint/2010/main" val="270117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2">
            <a:extLst>
              <a:ext uri="{FF2B5EF4-FFF2-40B4-BE49-F238E27FC236}">
                <a16:creationId xmlns:a16="http://schemas.microsoft.com/office/drawing/2014/main" id="{88F47240-E050-4355-9ACC-35E23ECC81BF}"/>
              </a:ext>
            </a:extLst>
          </p:cNvPr>
          <p:cNvSpPr>
            <a:spLocks noChangeArrowheads="1" noChangeShapeType="1"/>
          </p:cNvSpPr>
          <p:nvPr/>
        </p:nvSpPr>
        <p:spPr bwMode="auto">
          <a:xfrm>
            <a:off x="2070722" y="2924002"/>
            <a:ext cx="6113859" cy="214372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ja-JP" altLang="en-US" sz="1463"/>
          </a:p>
        </p:txBody>
      </p:sp>
      <p:graphicFrame>
        <p:nvGraphicFramePr>
          <p:cNvPr id="11" name="表 10">
            <a:extLst>
              <a:ext uri="{FF2B5EF4-FFF2-40B4-BE49-F238E27FC236}">
                <a16:creationId xmlns:a16="http://schemas.microsoft.com/office/drawing/2014/main" id="{EA940EE7-8293-4BBE-8236-6341708D6471}"/>
              </a:ext>
            </a:extLst>
          </p:cNvPr>
          <p:cNvGraphicFramePr>
            <a:graphicFrameLocks noGrp="1"/>
          </p:cNvGraphicFramePr>
          <p:nvPr>
            <p:extLst>
              <p:ext uri="{D42A27DB-BD31-4B8C-83A1-F6EECF244321}">
                <p14:modId xmlns:p14="http://schemas.microsoft.com/office/powerpoint/2010/main" val="4046925944"/>
              </p:ext>
            </p:extLst>
          </p:nvPr>
        </p:nvGraphicFramePr>
        <p:xfrm>
          <a:off x="849000" y="264324"/>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210750"/>
                  </a:ext>
                </a:extLst>
              </a:tr>
              <a:tr h="432000">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36747"/>
                  </a:ext>
                </a:extLst>
              </a:tr>
            </a:tbl>
          </a:graphicData>
        </a:graphic>
      </p:graphicFrame>
      <p:graphicFrame>
        <p:nvGraphicFramePr>
          <p:cNvPr id="4" name="表 3">
            <a:extLst>
              <a:ext uri="{FF2B5EF4-FFF2-40B4-BE49-F238E27FC236}">
                <a16:creationId xmlns:a16="http://schemas.microsoft.com/office/drawing/2014/main" id="{5CDA6268-6703-43B5-9358-87869830B337}"/>
              </a:ext>
            </a:extLst>
          </p:cNvPr>
          <p:cNvGraphicFramePr>
            <a:graphicFrameLocks noGrp="1"/>
          </p:cNvGraphicFramePr>
          <p:nvPr>
            <p:extLst>
              <p:ext uri="{D42A27DB-BD31-4B8C-83A1-F6EECF244321}">
                <p14:modId xmlns:p14="http://schemas.microsoft.com/office/powerpoint/2010/main" val="1966022879"/>
              </p:ext>
            </p:extLst>
          </p:nvPr>
        </p:nvGraphicFramePr>
        <p:xfrm>
          <a:off x="849000" y="4487400"/>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210750"/>
                  </a:ext>
                </a:extLst>
              </a:tr>
              <a:tr h="432000">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36747"/>
                  </a:ext>
                </a:extLst>
              </a:tr>
            </a:tbl>
          </a:graphicData>
        </a:graphic>
      </p:graphicFrame>
    </p:spTree>
    <p:extLst>
      <p:ext uri="{BB962C8B-B14F-4D97-AF65-F5344CB8AC3E}">
        <p14:creationId xmlns:p14="http://schemas.microsoft.com/office/powerpoint/2010/main" val="822890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102</Words>
  <Application>Microsoft Office PowerPoint</Application>
  <PresentationFormat>A4 210 x 297 mm</PresentationFormat>
  <Paragraphs>50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鹿骨堂</dc:creator>
  <cp:lastModifiedBy/>
  <cp:revision>1</cp:revision>
  <dcterms:created xsi:type="dcterms:W3CDTF">2022-03-07T14:57:24Z</dcterms:created>
  <dcterms:modified xsi:type="dcterms:W3CDTF">2022-03-10T15:39:38Z</dcterms:modified>
</cp:coreProperties>
</file>