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6" r:id="rId3"/>
  </p:sldIdLst>
  <p:sldSz cx="9906000" cy="6858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F41"/>
    <a:srgbClr val="FFFF99"/>
    <a:srgbClr val="FFCC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70" autoAdjust="0"/>
    <p:restoredTop sz="94660"/>
  </p:normalViewPr>
  <p:slideViewPr>
    <p:cSldViewPr snapToGrid="0">
      <p:cViewPr varScale="1">
        <p:scale>
          <a:sx n="98" d="100"/>
          <a:sy n="98" d="100"/>
        </p:scale>
        <p:origin x="1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2022/3/7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4126858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2022/3/7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850677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2022/3/7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319513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2022/3/7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649110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F25A5BA-26A3-4034-8E0A-7E209AE7233D}" type="datetimeFigureOut">
              <a:rPr kumimoji="1" lang="ja-JP" altLang="en-US" smtClean="0"/>
              <a:t>2022/3/7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1641110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F25A5BA-26A3-4034-8E0A-7E209AE7233D}" type="datetimeFigureOut">
              <a:rPr kumimoji="1" lang="ja-JP" altLang="en-US" smtClean="0"/>
              <a:t>2022/3/7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3399993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F25A5BA-26A3-4034-8E0A-7E209AE7233D}" type="datetimeFigureOut">
              <a:rPr kumimoji="1" lang="ja-JP" altLang="en-US" smtClean="0"/>
              <a:t>2022/3/7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21248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F25A5BA-26A3-4034-8E0A-7E209AE7233D}" type="datetimeFigureOut">
              <a:rPr kumimoji="1" lang="ja-JP" altLang="en-US" smtClean="0"/>
              <a:t>2022/3/7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578682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5A5BA-26A3-4034-8E0A-7E209AE7233D}" type="datetimeFigureOut">
              <a:rPr kumimoji="1" lang="ja-JP" altLang="en-US" smtClean="0"/>
              <a:t>2022/3/7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420989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25A5BA-26A3-4034-8E0A-7E209AE7233D}" type="datetimeFigureOut">
              <a:rPr kumimoji="1" lang="ja-JP" altLang="en-US" smtClean="0"/>
              <a:t>2022/3/7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1921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25A5BA-26A3-4034-8E0A-7E209AE7233D}" type="datetimeFigureOut">
              <a:rPr kumimoji="1" lang="ja-JP" altLang="en-US" smtClean="0"/>
              <a:t>2022/3/7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425142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5A5BA-26A3-4034-8E0A-7E209AE7233D}" type="datetimeFigureOut">
              <a:rPr kumimoji="1" lang="ja-JP" altLang="en-US" smtClean="0"/>
              <a:t>2022/3/7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D55C8-8DE2-49E7-B309-C5363FD9F1B5}" type="slidenum">
              <a:rPr kumimoji="1" lang="ja-JP" altLang="en-US" smtClean="0"/>
              <a:t>‹#›</a:t>
            </a:fld>
            <a:endParaRPr kumimoji="1" lang="ja-JP" altLang="en-US"/>
          </a:p>
        </p:txBody>
      </p:sp>
    </p:spTree>
    <p:extLst>
      <p:ext uri="{BB962C8B-B14F-4D97-AF65-F5344CB8AC3E}">
        <p14:creationId xmlns:p14="http://schemas.microsoft.com/office/powerpoint/2010/main" val="3324373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5ECECA66-CCAF-4090-9BB0-9AAC3B104D8B}"/>
              </a:ext>
            </a:extLst>
          </p:cNvPr>
          <p:cNvSpPr txBox="1"/>
          <p:nvPr/>
        </p:nvSpPr>
        <p:spPr>
          <a:xfrm>
            <a:off x="3856937" y="2566830"/>
            <a:ext cx="5320378" cy="1631216"/>
          </a:xfrm>
          <a:prstGeom prst="rect">
            <a:avLst/>
          </a:prstGeom>
          <a:noFill/>
        </p:spPr>
        <p:txBody>
          <a:bodyPr wrap="square" rtlCol="0">
            <a:spAutoFit/>
          </a:bodyPr>
          <a:lstStyle/>
          <a:p>
            <a:r>
              <a:rPr kumimoji="1" lang="ja-JP" altLang="en-US" sz="10000" dirty="0">
                <a:ln w="12700">
                  <a:solidFill>
                    <a:srgbClr val="FF3399"/>
                  </a:solidFill>
                </a:ln>
                <a:noFill/>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rPr>
              <a:t>登録狩猟</a:t>
            </a:r>
          </a:p>
        </p:txBody>
      </p:sp>
      <p:sp>
        <p:nvSpPr>
          <p:cNvPr id="10" name="テキスト ボックス 9">
            <a:extLst>
              <a:ext uri="{FF2B5EF4-FFF2-40B4-BE49-F238E27FC236}">
                <a16:creationId xmlns:a16="http://schemas.microsoft.com/office/drawing/2014/main" id="{C373EEB7-E691-4FA9-B17D-81F30B3E4C2A}"/>
              </a:ext>
            </a:extLst>
          </p:cNvPr>
          <p:cNvSpPr txBox="1"/>
          <p:nvPr/>
        </p:nvSpPr>
        <p:spPr>
          <a:xfrm>
            <a:off x="2557149" y="264324"/>
            <a:ext cx="3839662" cy="2123658"/>
          </a:xfrm>
          <a:prstGeom prst="rect">
            <a:avLst/>
          </a:prstGeom>
          <a:noFill/>
        </p:spPr>
        <p:txBody>
          <a:bodyPr wrap="square" rtlCol="0">
            <a:spAutoFit/>
          </a:bodyPr>
          <a:lstStyle/>
          <a:p>
            <a:r>
              <a:rPr kumimoji="1" lang="ja-JP" altLang="en-US" sz="6600" dirty="0">
                <a:ln w="12700">
                  <a:solidFill>
                    <a:srgbClr val="FF3399"/>
                  </a:solidFill>
                </a:ln>
                <a:noFill/>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rPr>
              <a:t>有害鳥獣</a:t>
            </a:r>
            <a:endParaRPr kumimoji="1" lang="en-US" altLang="ja-JP" sz="6600" dirty="0">
              <a:ln w="12700">
                <a:solidFill>
                  <a:srgbClr val="FF3399"/>
                </a:solidFill>
              </a:ln>
              <a:noFill/>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endParaRPr>
          </a:p>
          <a:p>
            <a:r>
              <a:rPr kumimoji="1" lang="ja-JP" altLang="en-US" sz="6600" dirty="0">
                <a:ln w="12700">
                  <a:solidFill>
                    <a:srgbClr val="FF3399"/>
                  </a:solidFill>
                </a:ln>
                <a:noFill/>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rPr>
              <a:t>捕獲　等</a:t>
            </a:r>
          </a:p>
        </p:txBody>
      </p:sp>
      <p:graphicFrame>
        <p:nvGraphicFramePr>
          <p:cNvPr id="8" name="表 7">
            <a:extLst>
              <a:ext uri="{FF2B5EF4-FFF2-40B4-BE49-F238E27FC236}">
                <a16:creationId xmlns:a16="http://schemas.microsoft.com/office/drawing/2014/main" id="{4A5174DD-1A82-4452-8806-DCF51DD27B73}"/>
              </a:ext>
            </a:extLst>
          </p:cNvPr>
          <p:cNvGraphicFramePr>
            <a:graphicFrameLocks noGrp="1"/>
          </p:cNvGraphicFramePr>
          <p:nvPr>
            <p:extLst>
              <p:ext uri="{D42A27DB-BD31-4B8C-83A1-F6EECF244321}">
                <p14:modId xmlns:p14="http://schemas.microsoft.com/office/powerpoint/2010/main" val="897057301"/>
              </p:ext>
            </p:extLst>
          </p:nvPr>
        </p:nvGraphicFramePr>
        <p:xfrm>
          <a:off x="849000" y="264324"/>
          <a:ext cx="8208000" cy="2160000"/>
        </p:xfrm>
        <a:graphic>
          <a:graphicData uri="http://schemas.openxmlformats.org/drawingml/2006/table">
            <a:tbl>
              <a:tblPr/>
              <a:tblGrid>
                <a:gridCol w="432000">
                  <a:extLst>
                    <a:ext uri="{9D8B030D-6E8A-4147-A177-3AD203B41FA5}">
                      <a16:colId xmlns:a16="http://schemas.microsoft.com/office/drawing/2014/main" val="464144673"/>
                    </a:ext>
                  </a:extLst>
                </a:gridCol>
                <a:gridCol w="432000">
                  <a:extLst>
                    <a:ext uri="{9D8B030D-6E8A-4147-A177-3AD203B41FA5}">
                      <a16:colId xmlns:a16="http://schemas.microsoft.com/office/drawing/2014/main" val="1448333152"/>
                    </a:ext>
                  </a:extLst>
                </a:gridCol>
                <a:gridCol w="432000">
                  <a:extLst>
                    <a:ext uri="{9D8B030D-6E8A-4147-A177-3AD203B41FA5}">
                      <a16:colId xmlns:a16="http://schemas.microsoft.com/office/drawing/2014/main" val="3373971567"/>
                    </a:ext>
                  </a:extLst>
                </a:gridCol>
                <a:gridCol w="432000">
                  <a:extLst>
                    <a:ext uri="{9D8B030D-6E8A-4147-A177-3AD203B41FA5}">
                      <a16:colId xmlns:a16="http://schemas.microsoft.com/office/drawing/2014/main" val="3983955168"/>
                    </a:ext>
                  </a:extLst>
                </a:gridCol>
                <a:gridCol w="432000">
                  <a:extLst>
                    <a:ext uri="{9D8B030D-6E8A-4147-A177-3AD203B41FA5}">
                      <a16:colId xmlns:a16="http://schemas.microsoft.com/office/drawing/2014/main" val="1207196044"/>
                    </a:ext>
                  </a:extLst>
                </a:gridCol>
                <a:gridCol w="432000">
                  <a:extLst>
                    <a:ext uri="{9D8B030D-6E8A-4147-A177-3AD203B41FA5}">
                      <a16:colId xmlns:a16="http://schemas.microsoft.com/office/drawing/2014/main" val="1349641307"/>
                    </a:ext>
                  </a:extLst>
                </a:gridCol>
                <a:gridCol w="432000">
                  <a:extLst>
                    <a:ext uri="{9D8B030D-6E8A-4147-A177-3AD203B41FA5}">
                      <a16:colId xmlns:a16="http://schemas.microsoft.com/office/drawing/2014/main" val="1319531911"/>
                    </a:ext>
                  </a:extLst>
                </a:gridCol>
                <a:gridCol w="432000">
                  <a:extLst>
                    <a:ext uri="{9D8B030D-6E8A-4147-A177-3AD203B41FA5}">
                      <a16:colId xmlns:a16="http://schemas.microsoft.com/office/drawing/2014/main" val="2904065597"/>
                    </a:ext>
                  </a:extLst>
                </a:gridCol>
                <a:gridCol w="432000">
                  <a:extLst>
                    <a:ext uri="{9D8B030D-6E8A-4147-A177-3AD203B41FA5}">
                      <a16:colId xmlns:a16="http://schemas.microsoft.com/office/drawing/2014/main" val="2162534459"/>
                    </a:ext>
                  </a:extLst>
                </a:gridCol>
                <a:gridCol w="432000">
                  <a:extLst>
                    <a:ext uri="{9D8B030D-6E8A-4147-A177-3AD203B41FA5}">
                      <a16:colId xmlns:a16="http://schemas.microsoft.com/office/drawing/2014/main" val="3434034860"/>
                    </a:ext>
                  </a:extLst>
                </a:gridCol>
                <a:gridCol w="432000">
                  <a:extLst>
                    <a:ext uri="{9D8B030D-6E8A-4147-A177-3AD203B41FA5}">
                      <a16:colId xmlns:a16="http://schemas.microsoft.com/office/drawing/2014/main" val="2084626328"/>
                    </a:ext>
                  </a:extLst>
                </a:gridCol>
                <a:gridCol w="432000">
                  <a:extLst>
                    <a:ext uri="{9D8B030D-6E8A-4147-A177-3AD203B41FA5}">
                      <a16:colId xmlns:a16="http://schemas.microsoft.com/office/drawing/2014/main" val="7070750"/>
                    </a:ext>
                  </a:extLst>
                </a:gridCol>
                <a:gridCol w="432000">
                  <a:extLst>
                    <a:ext uri="{9D8B030D-6E8A-4147-A177-3AD203B41FA5}">
                      <a16:colId xmlns:a16="http://schemas.microsoft.com/office/drawing/2014/main" val="731157215"/>
                    </a:ext>
                  </a:extLst>
                </a:gridCol>
                <a:gridCol w="432000">
                  <a:extLst>
                    <a:ext uri="{9D8B030D-6E8A-4147-A177-3AD203B41FA5}">
                      <a16:colId xmlns:a16="http://schemas.microsoft.com/office/drawing/2014/main" val="2915139371"/>
                    </a:ext>
                  </a:extLst>
                </a:gridCol>
                <a:gridCol w="432000">
                  <a:extLst>
                    <a:ext uri="{9D8B030D-6E8A-4147-A177-3AD203B41FA5}">
                      <a16:colId xmlns:a16="http://schemas.microsoft.com/office/drawing/2014/main" val="3889977336"/>
                    </a:ext>
                  </a:extLst>
                </a:gridCol>
                <a:gridCol w="432000">
                  <a:extLst>
                    <a:ext uri="{9D8B030D-6E8A-4147-A177-3AD203B41FA5}">
                      <a16:colId xmlns:a16="http://schemas.microsoft.com/office/drawing/2014/main" val="2920202138"/>
                    </a:ext>
                  </a:extLst>
                </a:gridCol>
                <a:gridCol w="432000">
                  <a:extLst>
                    <a:ext uri="{9D8B030D-6E8A-4147-A177-3AD203B41FA5}">
                      <a16:colId xmlns:a16="http://schemas.microsoft.com/office/drawing/2014/main" val="157474127"/>
                    </a:ext>
                  </a:extLst>
                </a:gridCol>
                <a:gridCol w="432000">
                  <a:extLst>
                    <a:ext uri="{9D8B030D-6E8A-4147-A177-3AD203B41FA5}">
                      <a16:colId xmlns:a16="http://schemas.microsoft.com/office/drawing/2014/main" val="1268561961"/>
                    </a:ext>
                  </a:extLst>
                </a:gridCol>
                <a:gridCol w="432000">
                  <a:extLst>
                    <a:ext uri="{9D8B030D-6E8A-4147-A177-3AD203B41FA5}">
                      <a16:colId xmlns:a16="http://schemas.microsoft.com/office/drawing/2014/main" val="679410519"/>
                    </a:ext>
                  </a:extLst>
                </a:gridCol>
              </a:tblGrid>
              <a:tr h="432000">
                <a:tc>
                  <a:txBody>
                    <a:bodyPr/>
                    <a:lstStyle/>
                    <a:p>
                      <a:pPr marR="0" indent="0" algn="ctr" rtl="0" eaLnBrk="0" hangingPunct="0">
                        <a:lnSpc>
                          <a:spcPct val="119000"/>
                        </a:lnSpc>
                        <a:spcBef>
                          <a:spcPts val="0"/>
                        </a:spcBef>
                        <a:spcAft>
                          <a:spcPts val="600"/>
                        </a:spcAft>
                      </a:pPr>
                      <a:r>
                        <a:rPr lang="ja-JP" altLang="en-US" sz="900" kern="1400" dirty="0">
                          <a:ln>
                            <a:noFill/>
                          </a:ln>
                          <a:solidFill>
                            <a:srgbClr val="000000"/>
                          </a:solidFill>
                          <a:effectLst/>
                          <a:latin typeface="ＭＳ ゴシック" panose="020B0609070205080204" pitchFamily="49" charset="-128"/>
                          <a:ea typeface="ＭＳ ゴシック" panose="020B0609070205080204" pitchFamily="49" charset="-128"/>
                        </a:rPr>
                        <a:t>許可証番　号</a:t>
                      </a: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第</a:t>
                      </a: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号</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0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許可の</a:t>
                      </a:r>
                      <a:endParaRPr lang="en-US" altLang="ja-JP" sz="6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p>
                      <a:pPr marR="0" indent="0" algn="ctr" rtl="0" eaLnBrk="0" hangingPunct="0">
                        <a:lnSpc>
                          <a:spcPct val="5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有　効</a:t>
                      </a:r>
                      <a:endParaRPr lang="en-US" altLang="ja-JP" sz="6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p>
                      <a:pPr marR="0" indent="0" algn="ctr" rtl="0" eaLnBrk="0" hangingPunct="0">
                        <a:lnSpc>
                          <a:spcPct val="50000"/>
                        </a:lnSpc>
                        <a:spcBef>
                          <a:spcPts val="0"/>
                        </a:spcBef>
                        <a:spcAft>
                          <a:spcPts val="600"/>
                        </a:spcAft>
                      </a:pPr>
                      <a:r>
                        <a:rPr lang="ja-JP" altLang="en-US" sz="600" kern="0" baseline="0" dirty="0">
                          <a:ln>
                            <a:noFill/>
                          </a:ln>
                          <a:solidFill>
                            <a:srgbClr val="000000"/>
                          </a:solidFill>
                          <a:effectLst/>
                          <a:latin typeface="ＭＳ ゴシック" panose="020B0609070205080204" pitchFamily="49" charset="-128"/>
                          <a:ea typeface="ＭＳ ゴシック" panose="020B0609070205080204" pitchFamily="49" charset="-128"/>
                        </a:rPr>
                        <a:t>期　限</a:t>
                      </a:r>
                      <a:endParaRPr lang="ja-JP" altLang="en-US" sz="7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令</a:t>
                      </a: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和</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年</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5090"/>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氏名</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月</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日</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から</a:t>
                      </a: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9301769"/>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住所</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令</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和</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年</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200284"/>
                  </a:ext>
                </a:extLst>
              </a:tr>
              <a:tr h="432000">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r>
                        <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rPr>
                        <a:t>月</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日</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まで</a:t>
                      </a: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778015"/>
                  </a:ext>
                </a:extLst>
              </a:tr>
              <a:tr h="432000">
                <a:tc>
                  <a:txBody>
                    <a:bodyPr/>
                    <a:lstStyle/>
                    <a:p>
                      <a:pPr marR="0" indent="0" algn="ctr" rtl="0" eaLnBrk="0" hangingPunct="0">
                        <a:lnSpc>
                          <a:spcPct val="119000"/>
                        </a:lnSpc>
                        <a:spcBef>
                          <a:spcPts val="0"/>
                        </a:spcBef>
                        <a:spcAft>
                          <a:spcPts val="600"/>
                        </a:spcAft>
                      </a:pPr>
                      <a:r>
                        <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rPr>
                        <a:t>電話番号</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0" fontAlgn="auto" latinLnBrk="0" hangingPunct="0">
                        <a:lnSpc>
                          <a:spcPct val="119000"/>
                        </a:lnSpc>
                        <a:spcBef>
                          <a:spcPts val="0"/>
                        </a:spcBef>
                        <a:spcAft>
                          <a:spcPts val="600"/>
                        </a:spcAft>
                        <a:buClrTx/>
                        <a:buSzTx/>
                        <a:buFontTx/>
                        <a:buNone/>
                        <a:tabLst/>
                        <a:defRPr/>
                      </a:pPr>
                      <a:r>
                        <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rPr>
                        <a:t>許可権者</a:t>
                      </a: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1248580"/>
                  </a:ext>
                </a:extLst>
              </a:tr>
            </a:tbl>
          </a:graphicData>
        </a:graphic>
      </p:graphicFrame>
      <p:graphicFrame>
        <p:nvGraphicFramePr>
          <p:cNvPr id="11" name="表 10">
            <a:extLst>
              <a:ext uri="{FF2B5EF4-FFF2-40B4-BE49-F238E27FC236}">
                <a16:creationId xmlns:a16="http://schemas.microsoft.com/office/drawing/2014/main" id="{EA940EE7-8293-4BBE-8236-6341708D6471}"/>
              </a:ext>
            </a:extLst>
          </p:cNvPr>
          <p:cNvGraphicFramePr>
            <a:graphicFrameLocks noGrp="1"/>
          </p:cNvGraphicFramePr>
          <p:nvPr>
            <p:extLst>
              <p:ext uri="{D42A27DB-BD31-4B8C-83A1-F6EECF244321}">
                <p14:modId xmlns:p14="http://schemas.microsoft.com/office/powerpoint/2010/main" val="440160552"/>
              </p:ext>
            </p:extLst>
          </p:nvPr>
        </p:nvGraphicFramePr>
        <p:xfrm>
          <a:off x="849000" y="2566830"/>
          <a:ext cx="8208000" cy="1728000"/>
        </p:xfrm>
        <a:graphic>
          <a:graphicData uri="http://schemas.openxmlformats.org/drawingml/2006/table">
            <a:tbl>
              <a:tblPr/>
              <a:tblGrid>
                <a:gridCol w="432000">
                  <a:extLst>
                    <a:ext uri="{9D8B030D-6E8A-4147-A177-3AD203B41FA5}">
                      <a16:colId xmlns:a16="http://schemas.microsoft.com/office/drawing/2014/main" val="464144673"/>
                    </a:ext>
                  </a:extLst>
                </a:gridCol>
                <a:gridCol w="432000">
                  <a:extLst>
                    <a:ext uri="{9D8B030D-6E8A-4147-A177-3AD203B41FA5}">
                      <a16:colId xmlns:a16="http://schemas.microsoft.com/office/drawing/2014/main" val="1448333152"/>
                    </a:ext>
                  </a:extLst>
                </a:gridCol>
                <a:gridCol w="432000">
                  <a:extLst>
                    <a:ext uri="{9D8B030D-6E8A-4147-A177-3AD203B41FA5}">
                      <a16:colId xmlns:a16="http://schemas.microsoft.com/office/drawing/2014/main" val="3373971567"/>
                    </a:ext>
                  </a:extLst>
                </a:gridCol>
                <a:gridCol w="432000">
                  <a:extLst>
                    <a:ext uri="{9D8B030D-6E8A-4147-A177-3AD203B41FA5}">
                      <a16:colId xmlns:a16="http://schemas.microsoft.com/office/drawing/2014/main" val="3983955168"/>
                    </a:ext>
                  </a:extLst>
                </a:gridCol>
                <a:gridCol w="432000">
                  <a:extLst>
                    <a:ext uri="{9D8B030D-6E8A-4147-A177-3AD203B41FA5}">
                      <a16:colId xmlns:a16="http://schemas.microsoft.com/office/drawing/2014/main" val="1207196044"/>
                    </a:ext>
                  </a:extLst>
                </a:gridCol>
                <a:gridCol w="432000">
                  <a:extLst>
                    <a:ext uri="{9D8B030D-6E8A-4147-A177-3AD203B41FA5}">
                      <a16:colId xmlns:a16="http://schemas.microsoft.com/office/drawing/2014/main" val="1349641307"/>
                    </a:ext>
                  </a:extLst>
                </a:gridCol>
                <a:gridCol w="432000">
                  <a:extLst>
                    <a:ext uri="{9D8B030D-6E8A-4147-A177-3AD203B41FA5}">
                      <a16:colId xmlns:a16="http://schemas.microsoft.com/office/drawing/2014/main" val="1319531911"/>
                    </a:ext>
                  </a:extLst>
                </a:gridCol>
                <a:gridCol w="432000">
                  <a:extLst>
                    <a:ext uri="{9D8B030D-6E8A-4147-A177-3AD203B41FA5}">
                      <a16:colId xmlns:a16="http://schemas.microsoft.com/office/drawing/2014/main" val="2904065597"/>
                    </a:ext>
                  </a:extLst>
                </a:gridCol>
                <a:gridCol w="432000">
                  <a:extLst>
                    <a:ext uri="{9D8B030D-6E8A-4147-A177-3AD203B41FA5}">
                      <a16:colId xmlns:a16="http://schemas.microsoft.com/office/drawing/2014/main" val="2162534459"/>
                    </a:ext>
                  </a:extLst>
                </a:gridCol>
                <a:gridCol w="432000">
                  <a:extLst>
                    <a:ext uri="{9D8B030D-6E8A-4147-A177-3AD203B41FA5}">
                      <a16:colId xmlns:a16="http://schemas.microsoft.com/office/drawing/2014/main" val="3434034860"/>
                    </a:ext>
                  </a:extLst>
                </a:gridCol>
                <a:gridCol w="432000">
                  <a:extLst>
                    <a:ext uri="{9D8B030D-6E8A-4147-A177-3AD203B41FA5}">
                      <a16:colId xmlns:a16="http://schemas.microsoft.com/office/drawing/2014/main" val="2084626328"/>
                    </a:ext>
                  </a:extLst>
                </a:gridCol>
                <a:gridCol w="432000">
                  <a:extLst>
                    <a:ext uri="{9D8B030D-6E8A-4147-A177-3AD203B41FA5}">
                      <a16:colId xmlns:a16="http://schemas.microsoft.com/office/drawing/2014/main" val="7070750"/>
                    </a:ext>
                  </a:extLst>
                </a:gridCol>
                <a:gridCol w="432000">
                  <a:extLst>
                    <a:ext uri="{9D8B030D-6E8A-4147-A177-3AD203B41FA5}">
                      <a16:colId xmlns:a16="http://schemas.microsoft.com/office/drawing/2014/main" val="731157215"/>
                    </a:ext>
                  </a:extLst>
                </a:gridCol>
                <a:gridCol w="432000">
                  <a:extLst>
                    <a:ext uri="{9D8B030D-6E8A-4147-A177-3AD203B41FA5}">
                      <a16:colId xmlns:a16="http://schemas.microsoft.com/office/drawing/2014/main" val="2915139371"/>
                    </a:ext>
                  </a:extLst>
                </a:gridCol>
                <a:gridCol w="432000">
                  <a:extLst>
                    <a:ext uri="{9D8B030D-6E8A-4147-A177-3AD203B41FA5}">
                      <a16:colId xmlns:a16="http://schemas.microsoft.com/office/drawing/2014/main" val="3889977336"/>
                    </a:ext>
                  </a:extLst>
                </a:gridCol>
                <a:gridCol w="432000">
                  <a:extLst>
                    <a:ext uri="{9D8B030D-6E8A-4147-A177-3AD203B41FA5}">
                      <a16:colId xmlns:a16="http://schemas.microsoft.com/office/drawing/2014/main" val="2920202138"/>
                    </a:ext>
                  </a:extLst>
                </a:gridCol>
                <a:gridCol w="432000">
                  <a:extLst>
                    <a:ext uri="{9D8B030D-6E8A-4147-A177-3AD203B41FA5}">
                      <a16:colId xmlns:a16="http://schemas.microsoft.com/office/drawing/2014/main" val="157474127"/>
                    </a:ext>
                  </a:extLst>
                </a:gridCol>
                <a:gridCol w="432000">
                  <a:extLst>
                    <a:ext uri="{9D8B030D-6E8A-4147-A177-3AD203B41FA5}">
                      <a16:colId xmlns:a16="http://schemas.microsoft.com/office/drawing/2014/main" val="1268561961"/>
                    </a:ext>
                  </a:extLst>
                </a:gridCol>
                <a:gridCol w="432000">
                  <a:extLst>
                    <a:ext uri="{9D8B030D-6E8A-4147-A177-3AD203B41FA5}">
                      <a16:colId xmlns:a16="http://schemas.microsoft.com/office/drawing/2014/main" val="679410519"/>
                    </a:ext>
                  </a:extLst>
                </a:gridCol>
              </a:tblGrid>
              <a:tr h="432000">
                <a:tc>
                  <a:txBody>
                    <a:bodyPr/>
                    <a:lstStyle/>
                    <a:p>
                      <a:pPr marR="0" indent="0" algn="ctr" rtl="0" eaLnBrk="0" hangingPunct="0">
                        <a:lnSpc>
                          <a:spcPct val="119000"/>
                        </a:lnSpc>
                        <a:spcBef>
                          <a:spcPts val="0"/>
                        </a:spcBef>
                        <a:spcAft>
                          <a:spcPts val="600"/>
                        </a:spcAft>
                      </a:pPr>
                      <a:r>
                        <a:rPr lang="ja-JP" altLang="en-US" sz="900" kern="1400" dirty="0">
                          <a:ln>
                            <a:noFill/>
                          </a:ln>
                          <a:solidFill>
                            <a:srgbClr val="000000"/>
                          </a:solidFill>
                          <a:effectLst/>
                          <a:latin typeface="ＭＳ ゴシック" panose="020B0609070205080204" pitchFamily="49" charset="-128"/>
                          <a:ea typeface="ＭＳ ゴシック" panose="020B0609070205080204" pitchFamily="49" charset="-128"/>
                        </a:rPr>
                        <a:t>登　録番　号</a:t>
                      </a: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第</a:t>
                      </a: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号</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00000"/>
                        </a:lnSpc>
                        <a:spcBef>
                          <a:spcPts val="0"/>
                        </a:spcBef>
                        <a:spcAft>
                          <a:spcPts val="600"/>
                        </a:spcAft>
                      </a:pPr>
                      <a:r>
                        <a:rPr lang="ja-JP" altLang="en-US" sz="1100" kern="0" baseline="0" dirty="0">
                          <a:ln>
                            <a:noFill/>
                          </a:ln>
                          <a:solidFill>
                            <a:srgbClr val="000000"/>
                          </a:solidFill>
                          <a:effectLst/>
                          <a:latin typeface="ＭＳ ゴシック" panose="020B0609070205080204" pitchFamily="49" charset="-128"/>
                          <a:ea typeface="ＭＳ ゴシック" panose="020B0609070205080204" pitchFamily="49" charset="-128"/>
                        </a:rPr>
                        <a:t>登録年度</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令</a:t>
                      </a: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和</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年</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度</a:t>
                      </a: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5090"/>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氏名</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9301769"/>
                  </a:ext>
                </a:extLst>
              </a:tr>
              <a:tr h="432000">
                <a:tc>
                  <a:txBody>
                    <a:bodyPr/>
                    <a:lstStyle/>
                    <a:p>
                      <a:pPr marR="0" indent="0" algn="ctr" rtl="0" eaLnBrk="0" hangingPunct="0">
                        <a:lnSpc>
                          <a:spcPct val="119000"/>
                        </a:lnSpc>
                        <a:spcBef>
                          <a:spcPts val="0"/>
                        </a:spcBef>
                        <a:spcAft>
                          <a:spcPts val="600"/>
                        </a:spcAft>
                      </a:pPr>
                      <a:r>
                        <a:rPr lang="ja-JP" altLang="en-US" sz="1400" kern="1400" dirty="0">
                          <a:ln>
                            <a:noFill/>
                          </a:ln>
                          <a:solidFill>
                            <a:srgbClr val="000000"/>
                          </a:solidFill>
                          <a:effectLst/>
                          <a:latin typeface="ＭＳ ゴシック" panose="020B0609070205080204" pitchFamily="49" charset="-128"/>
                          <a:ea typeface="ＭＳ ゴシック" panose="020B0609070205080204" pitchFamily="49" charset="-128"/>
                        </a:rPr>
                        <a:t>住所</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200284"/>
                  </a:ext>
                </a:extLst>
              </a:tr>
              <a:tr h="432000">
                <a:tc>
                  <a:txBody>
                    <a:bodyPr/>
                    <a:lstStyle/>
                    <a:p>
                      <a:pPr marR="0" indent="0" algn="ctr" rtl="0" eaLnBrk="0" hangingPunct="0">
                        <a:lnSpc>
                          <a:spcPct val="119000"/>
                        </a:lnSpc>
                        <a:spcBef>
                          <a:spcPts val="0"/>
                        </a:spcBef>
                        <a:spcAft>
                          <a:spcPts val="600"/>
                        </a:spcAft>
                      </a:pPr>
                      <a:r>
                        <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rPr>
                        <a:t>電話番号</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00000"/>
                        </a:lnSpc>
                        <a:spcBef>
                          <a:spcPts val="0"/>
                        </a:spcBef>
                        <a:spcAft>
                          <a:spcPts val="600"/>
                        </a:spcAft>
                      </a:pPr>
                      <a:r>
                        <a:rPr lang="ja-JP" altLang="en-US" sz="1100" kern="0" baseline="0" dirty="0">
                          <a:ln>
                            <a:noFill/>
                          </a:ln>
                          <a:solidFill>
                            <a:srgbClr val="000000"/>
                          </a:solidFill>
                          <a:effectLst/>
                          <a:latin typeface="ＭＳ ゴシック" panose="020B0609070205080204" pitchFamily="49" charset="-128"/>
                          <a:ea typeface="ＭＳ ゴシック" panose="020B0609070205080204" pitchFamily="49" charset="-128"/>
                        </a:rPr>
                        <a:t>登録知事</a:t>
                      </a:r>
                    </a:p>
                  </a:txBody>
                  <a:tcPr marL="36576" marR="36576" marT="36576" marB="36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知</a:t>
                      </a: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r>
                        <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rPr>
                        <a:t>事</a:t>
                      </a: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1248580"/>
                  </a:ext>
                </a:extLst>
              </a:tr>
            </a:tbl>
          </a:graphicData>
        </a:graphic>
      </p:graphicFrame>
    </p:spTree>
    <p:extLst>
      <p:ext uri="{BB962C8B-B14F-4D97-AF65-F5344CB8AC3E}">
        <p14:creationId xmlns:p14="http://schemas.microsoft.com/office/powerpoint/2010/main" val="2701170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2">
            <a:extLst>
              <a:ext uri="{FF2B5EF4-FFF2-40B4-BE49-F238E27FC236}">
                <a16:creationId xmlns:a16="http://schemas.microsoft.com/office/drawing/2014/main" id="{88F47240-E050-4355-9ACC-35E23ECC81BF}"/>
              </a:ext>
            </a:extLst>
          </p:cNvPr>
          <p:cNvSpPr>
            <a:spLocks noChangeArrowheads="1" noChangeShapeType="1"/>
          </p:cNvSpPr>
          <p:nvPr/>
        </p:nvSpPr>
        <p:spPr bwMode="auto">
          <a:xfrm>
            <a:off x="2070722" y="2924002"/>
            <a:ext cx="6113859" cy="214372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ja-JP" altLang="en-US" sz="1463"/>
          </a:p>
        </p:txBody>
      </p:sp>
      <p:graphicFrame>
        <p:nvGraphicFramePr>
          <p:cNvPr id="11" name="表 10">
            <a:extLst>
              <a:ext uri="{FF2B5EF4-FFF2-40B4-BE49-F238E27FC236}">
                <a16:creationId xmlns:a16="http://schemas.microsoft.com/office/drawing/2014/main" id="{EA940EE7-8293-4BBE-8236-6341708D6471}"/>
              </a:ext>
            </a:extLst>
          </p:cNvPr>
          <p:cNvGraphicFramePr>
            <a:graphicFrameLocks noGrp="1"/>
          </p:cNvGraphicFramePr>
          <p:nvPr>
            <p:extLst>
              <p:ext uri="{D42A27DB-BD31-4B8C-83A1-F6EECF244321}">
                <p14:modId xmlns:p14="http://schemas.microsoft.com/office/powerpoint/2010/main" val="2305614388"/>
              </p:ext>
            </p:extLst>
          </p:nvPr>
        </p:nvGraphicFramePr>
        <p:xfrm>
          <a:off x="849000" y="264324"/>
          <a:ext cx="8208000" cy="2160000"/>
        </p:xfrm>
        <a:graphic>
          <a:graphicData uri="http://schemas.openxmlformats.org/drawingml/2006/table">
            <a:tbl>
              <a:tblPr/>
              <a:tblGrid>
                <a:gridCol w="432000">
                  <a:extLst>
                    <a:ext uri="{9D8B030D-6E8A-4147-A177-3AD203B41FA5}">
                      <a16:colId xmlns:a16="http://schemas.microsoft.com/office/drawing/2014/main" val="464144673"/>
                    </a:ext>
                  </a:extLst>
                </a:gridCol>
                <a:gridCol w="432000">
                  <a:extLst>
                    <a:ext uri="{9D8B030D-6E8A-4147-A177-3AD203B41FA5}">
                      <a16:colId xmlns:a16="http://schemas.microsoft.com/office/drawing/2014/main" val="1448333152"/>
                    </a:ext>
                  </a:extLst>
                </a:gridCol>
                <a:gridCol w="432000">
                  <a:extLst>
                    <a:ext uri="{9D8B030D-6E8A-4147-A177-3AD203B41FA5}">
                      <a16:colId xmlns:a16="http://schemas.microsoft.com/office/drawing/2014/main" val="3373971567"/>
                    </a:ext>
                  </a:extLst>
                </a:gridCol>
                <a:gridCol w="432000">
                  <a:extLst>
                    <a:ext uri="{9D8B030D-6E8A-4147-A177-3AD203B41FA5}">
                      <a16:colId xmlns:a16="http://schemas.microsoft.com/office/drawing/2014/main" val="3983955168"/>
                    </a:ext>
                  </a:extLst>
                </a:gridCol>
                <a:gridCol w="432000">
                  <a:extLst>
                    <a:ext uri="{9D8B030D-6E8A-4147-A177-3AD203B41FA5}">
                      <a16:colId xmlns:a16="http://schemas.microsoft.com/office/drawing/2014/main" val="1207196044"/>
                    </a:ext>
                  </a:extLst>
                </a:gridCol>
                <a:gridCol w="432000">
                  <a:extLst>
                    <a:ext uri="{9D8B030D-6E8A-4147-A177-3AD203B41FA5}">
                      <a16:colId xmlns:a16="http://schemas.microsoft.com/office/drawing/2014/main" val="1349641307"/>
                    </a:ext>
                  </a:extLst>
                </a:gridCol>
                <a:gridCol w="432000">
                  <a:extLst>
                    <a:ext uri="{9D8B030D-6E8A-4147-A177-3AD203B41FA5}">
                      <a16:colId xmlns:a16="http://schemas.microsoft.com/office/drawing/2014/main" val="1319531911"/>
                    </a:ext>
                  </a:extLst>
                </a:gridCol>
                <a:gridCol w="432000">
                  <a:extLst>
                    <a:ext uri="{9D8B030D-6E8A-4147-A177-3AD203B41FA5}">
                      <a16:colId xmlns:a16="http://schemas.microsoft.com/office/drawing/2014/main" val="2904065597"/>
                    </a:ext>
                  </a:extLst>
                </a:gridCol>
                <a:gridCol w="432000">
                  <a:extLst>
                    <a:ext uri="{9D8B030D-6E8A-4147-A177-3AD203B41FA5}">
                      <a16:colId xmlns:a16="http://schemas.microsoft.com/office/drawing/2014/main" val="2162534459"/>
                    </a:ext>
                  </a:extLst>
                </a:gridCol>
                <a:gridCol w="432000">
                  <a:extLst>
                    <a:ext uri="{9D8B030D-6E8A-4147-A177-3AD203B41FA5}">
                      <a16:colId xmlns:a16="http://schemas.microsoft.com/office/drawing/2014/main" val="3434034860"/>
                    </a:ext>
                  </a:extLst>
                </a:gridCol>
                <a:gridCol w="432000">
                  <a:extLst>
                    <a:ext uri="{9D8B030D-6E8A-4147-A177-3AD203B41FA5}">
                      <a16:colId xmlns:a16="http://schemas.microsoft.com/office/drawing/2014/main" val="2084626328"/>
                    </a:ext>
                  </a:extLst>
                </a:gridCol>
                <a:gridCol w="432000">
                  <a:extLst>
                    <a:ext uri="{9D8B030D-6E8A-4147-A177-3AD203B41FA5}">
                      <a16:colId xmlns:a16="http://schemas.microsoft.com/office/drawing/2014/main" val="7070750"/>
                    </a:ext>
                  </a:extLst>
                </a:gridCol>
                <a:gridCol w="432000">
                  <a:extLst>
                    <a:ext uri="{9D8B030D-6E8A-4147-A177-3AD203B41FA5}">
                      <a16:colId xmlns:a16="http://schemas.microsoft.com/office/drawing/2014/main" val="731157215"/>
                    </a:ext>
                  </a:extLst>
                </a:gridCol>
                <a:gridCol w="432000">
                  <a:extLst>
                    <a:ext uri="{9D8B030D-6E8A-4147-A177-3AD203B41FA5}">
                      <a16:colId xmlns:a16="http://schemas.microsoft.com/office/drawing/2014/main" val="2915139371"/>
                    </a:ext>
                  </a:extLst>
                </a:gridCol>
                <a:gridCol w="432000">
                  <a:extLst>
                    <a:ext uri="{9D8B030D-6E8A-4147-A177-3AD203B41FA5}">
                      <a16:colId xmlns:a16="http://schemas.microsoft.com/office/drawing/2014/main" val="3889977336"/>
                    </a:ext>
                  </a:extLst>
                </a:gridCol>
                <a:gridCol w="432000">
                  <a:extLst>
                    <a:ext uri="{9D8B030D-6E8A-4147-A177-3AD203B41FA5}">
                      <a16:colId xmlns:a16="http://schemas.microsoft.com/office/drawing/2014/main" val="2920202138"/>
                    </a:ext>
                  </a:extLst>
                </a:gridCol>
                <a:gridCol w="432000">
                  <a:extLst>
                    <a:ext uri="{9D8B030D-6E8A-4147-A177-3AD203B41FA5}">
                      <a16:colId xmlns:a16="http://schemas.microsoft.com/office/drawing/2014/main" val="157474127"/>
                    </a:ext>
                  </a:extLst>
                </a:gridCol>
                <a:gridCol w="432000">
                  <a:extLst>
                    <a:ext uri="{9D8B030D-6E8A-4147-A177-3AD203B41FA5}">
                      <a16:colId xmlns:a16="http://schemas.microsoft.com/office/drawing/2014/main" val="1268561961"/>
                    </a:ext>
                  </a:extLst>
                </a:gridCol>
                <a:gridCol w="432000">
                  <a:extLst>
                    <a:ext uri="{9D8B030D-6E8A-4147-A177-3AD203B41FA5}">
                      <a16:colId xmlns:a16="http://schemas.microsoft.com/office/drawing/2014/main" val="679410519"/>
                    </a:ext>
                  </a:extLst>
                </a:gridCol>
              </a:tblGrid>
              <a:tr h="432000">
                <a:tc gridSpan="19">
                  <a:txBody>
                    <a:bodyPr/>
                    <a:lstStyle/>
                    <a:p>
                      <a:pPr marR="0" indent="0" algn="l" rtl="0" eaLnBrk="0" hangingPunct="0">
                        <a:lnSpc>
                          <a:spcPct val="119000"/>
                        </a:lnSpc>
                        <a:spcBef>
                          <a:spcPts val="0"/>
                        </a:spcBef>
                        <a:spcAft>
                          <a:spcPts val="600"/>
                        </a:spcAft>
                      </a:pPr>
                      <a:r>
                        <a:rPr lang="ja-JP" altLang="en-US" sz="1800" kern="1400" dirty="0">
                          <a:ln>
                            <a:noFill/>
                          </a:ln>
                          <a:solidFill>
                            <a:srgbClr val="000000"/>
                          </a:solidFill>
                          <a:effectLst/>
                          <a:latin typeface="ＭＳ ゴシック" panose="020B0609070205080204" pitchFamily="49" charset="-128"/>
                          <a:ea typeface="ＭＳ ゴシック" panose="020B0609070205080204" pitchFamily="49" charset="-128"/>
                        </a:rPr>
                        <a:t>捕獲等をしようとする鳥獣又は採取などをしようとする鳥類の卵の種類</a:t>
                      </a: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00000"/>
                        </a:lnSpc>
                        <a:spcBef>
                          <a:spcPts val="0"/>
                        </a:spcBef>
                        <a:spcAft>
                          <a:spcPts val="600"/>
                        </a:spcAft>
                      </a:pPr>
                      <a:endParaRPr lang="ja-JP" altLang="en-US" sz="700" kern="0" baseline="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45090"/>
                  </a:ext>
                </a:extLst>
              </a:tr>
              <a:tr h="432000">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9301769"/>
                  </a:ext>
                </a:extLst>
              </a:tr>
              <a:tr h="432000">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0" latinLnBrk="0" hangingPunct="0">
                        <a:lnSpc>
                          <a:spcPct val="119000"/>
                        </a:lnSpc>
                        <a:spcBef>
                          <a:spcPts val="0"/>
                        </a:spcBef>
                        <a:spcAft>
                          <a:spcPts val="600"/>
                        </a:spcAft>
                      </a:pPr>
                      <a:endParaRPr kumimoji="1"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cs typeface="+mn-cs"/>
                      </a:endParaRPr>
                    </a:p>
                  </a:txBody>
                  <a:tcPr marL="36576" marR="36576" marT="36576" marB="36576" anchor="b">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5778015"/>
                  </a:ext>
                </a:extLst>
              </a:tr>
              <a:tr h="432000">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3210750"/>
                  </a:ext>
                </a:extLst>
              </a:tr>
              <a:tr h="432000">
                <a:tc>
                  <a:txBody>
                    <a:bodyPr/>
                    <a:lstStyle/>
                    <a:p>
                      <a:pPr marR="0" indent="0" algn="ctr" rtl="0" eaLnBrk="0" hangingPunct="0">
                        <a:lnSpc>
                          <a:spcPct val="119000"/>
                        </a:lnSpc>
                        <a:spcBef>
                          <a:spcPts val="0"/>
                        </a:spcBef>
                        <a:spcAft>
                          <a:spcPts val="600"/>
                        </a:spcAft>
                      </a:pPr>
                      <a:endParaRPr lang="ja-JP" altLang="en-US" sz="105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12700" cap="flat" cmpd="sng" algn="ctr">
                      <a:solidFill>
                        <a:srgbClr val="000000"/>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eaLnBrk="0" hangingPunct="0">
                        <a:lnSpc>
                          <a:spcPct val="119000"/>
                        </a:lnSpc>
                        <a:spcBef>
                          <a:spcPts val="0"/>
                        </a:spcBef>
                        <a:spcAft>
                          <a:spcPts val="600"/>
                        </a:spcAft>
                      </a:pPr>
                      <a:endParaRPr lang="ja-JP" altLang="en-US" sz="2000" kern="1400" dirty="0">
                        <a:ln>
                          <a:noFill/>
                        </a:ln>
                        <a:solidFill>
                          <a:srgbClr val="000000"/>
                        </a:solidFill>
                        <a:effectLst/>
                        <a:latin typeface="ＭＳ ゴシック" panose="020B0609070205080204" pitchFamily="49" charset="-128"/>
                        <a:ea typeface="ＭＳ ゴシック" panose="020B0609070205080204" pitchFamily="49" charset="-128"/>
                      </a:endParaRPr>
                    </a:p>
                  </a:txBody>
                  <a:tcPr marL="36576" marR="36576" marT="36576" marB="36576" anchor="ctr">
                    <a:lnL w="6350" cap="flat" cmpd="sng" algn="ctr">
                      <a:solidFill>
                        <a:schemeClr val="tx1"/>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736747"/>
                  </a:ext>
                </a:extLst>
              </a:tr>
            </a:tbl>
          </a:graphicData>
        </a:graphic>
      </p:graphicFrame>
    </p:spTree>
    <p:extLst>
      <p:ext uri="{BB962C8B-B14F-4D97-AF65-F5344CB8AC3E}">
        <p14:creationId xmlns:p14="http://schemas.microsoft.com/office/powerpoint/2010/main" val="822890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71</Words>
  <Application>Microsoft Office PowerPoint</Application>
  <PresentationFormat>A4 210 x 297 mm</PresentationFormat>
  <Paragraphs>40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鹿骨堂</dc:creator>
  <cp:lastModifiedBy/>
  <cp:revision>1</cp:revision>
  <dcterms:created xsi:type="dcterms:W3CDTF">2022-03-07T14:56:16Z</dcterms:created>
  <dcterms:modified xsi:type="dcterms:W3CDTF">2022-03-07T14:56:22Z</dcterms:modified>
</cp:coreProperties>
</file>