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</p:sldIdLst>
  <p:sldSz cx="9906000" cy="6858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41"/>
    <a:srgbClr val="FFFF99"/>
    <a:srgbClr val="FFCC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7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A5BA-26A3-4034-8E0A-7E209AE7233D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55C8-8DE2-49E7-B309-C5363FD9F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85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A5BA-26A3-4034-8E0A-7E209AE7233D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55C8-8DE2-49E7-B309-C5363FD9F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67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A5BA-26A3-4034-8E0A-7E209AE7233D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55C8-8DE2-49E7-B309-C5363FD9F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13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A5BA-26A3-4034-8E0A-7E209AE7233D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55C8-8DE2-49E7-B309-C5363FD9F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11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A5BA-26A3-4034-8E0A-7E209AE7233D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55C8-8DE2-49E7-B309-C5363FD9F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11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A5BA-26A3-4034-8E0A-7E209AE7233D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55C8-8DE2-49E7-B309-C5363FD9F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99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A5BA-26A3-4034-8E0A-7E209AE7233D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55C8-8DE2-49E7-B309-C5363FD9F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8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A5BA-26A3-4034-8E0A-7E209AE7233D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55C8-8DE2-49E7-B309-C5363FD9F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68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A5BA-26A3-4034-8E0A-7E209AE7233D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55C8-8DE2-49E7-B309-C5363FD9F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9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A5BA-26A3-4034-8E0A-7E209AE7233D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55C8-8DE2-49E7-B309-C5363FD9F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A5BA-26A3-4034-8E0A-7E209AE7233D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55C8-8DE2-49E7-B309-C5363FD9F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42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5A5BA-26A3-4034-8E0A-7E209AE7233D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D55C8-8DE2-49E7-B309-C5363FD9F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37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ECECA66-CCAF-4090-9BB0-9AAC3B104D8B}"/>
              </a:ext>
            </a:extLst>
          </p:cNvPr>
          <p:cNvSpPr txBox="1"/>
          <p:nvPr/>
        </p:nvSpPr>
        <p:spPr>
          <a:xfrm>
            <a:off x="3856937" y="141682"/>
            <a:ext cx="53203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0" dirty="0">
                <a:ln w="12700">
                  <a:solidFill>
                    <a:srgbClr val="FF3399"/>
                  </a:solidFill>
                </a:ln>
                <a:noFill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登録狩猟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EA940EE7-8293-4BBE-8236-6341708D6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602240"/>
              </p:ext>
            </p:extLst>
          </p:nvPr>
        </p:nvGraphicFramePr>
        <p:xfrm>
          <a:off x="849000" y="141682"/>
          <a:ext cx="8208000" cy="1728000"/>
        </p:xfrm>
        <a:graphic>
          <a:graphicData uri="http://schemas.openxmlformats.org/drawingml/2006/table">
            <a:tbl>
              <a:tblPr/>
              <a:tblGrid>
                <a:gridCol w="432000">
                  <a:extLst>
                    <a:ext uri="{9D8B030D-6E8A-4147-A177-3AD203B41FA5}">
                      <a16:colId xmlns:a16="http://schemas.microsoft.com/office/drawing/2014/main" val="46414467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4833315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3739715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98395516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0719604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964130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195319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040655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6253445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43403486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846263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707075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73115721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1513937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8997733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2020213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5747412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196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7941051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登　録番　号</a:t>
                      </a:r>
                      <a:endParaRPr lang="ja-JP" altLang="en-US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号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100" kern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登録年度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和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度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509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b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30176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住所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2002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電話番号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100" kern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登録知事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知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4858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FB5654-9B19-461D-8DA5-CCF9F8E1DA3A}"/>
              </a:ext>
            </a:extLst>
          </p:cNvPr>
          <p:cNvSpPr txBox="1"/>
          <p:nvPr/>
        </p:nvSpPr>
        <p:spPr>
          <a:xfrm>
            <a:off x="3856937" y="2116256"/>
            <a:ext cx="53203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0" dirty="0">
                <a:ln w="12700">
                  <a:solidFill>
                    <a:srgbClr val="FF3399"/>
                  </a:solidFill>
                </a:ln>
                <a:noFill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登録狩猟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7DFCA40D-BBC8-4274-B8DD-8913FC8D8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606096"/>
              </p:ext>
            </p:extLst>
          </p:nvPr>
        </p:nvGraphicFramePr>
        <p:xfrm>
          <a:off x="849000" y="2116256"/>
          <a:ext cx="8208000" cy="1728000"/>
        </p:xfrm>
        <a:graphic>
          <a:graphicData uri="http://schemas.openxmlformats.org/drawingml/2006/table">
            <a:tbl>
              <a:tblPr/>
              <a:tblGrid>
                <a:gridCol w="432000">
                  <a:extLst>
                    <a:ext uri="{9D8B030D-6E8A-4147-A177-3AD203B41FA5}">
                      <a16:colId xmlns:a16="http://schemas.microsoft.com/office/drawing/2014/main" val="46414467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4833315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3739715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98395516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0719604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964130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195319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040655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6253445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43403486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846263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707075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73115721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1513937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8997733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2020213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5747412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196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7941051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登　録番　号</a:t>
                      </a:r>
                      <a:endParaRPr lang="ja-JP" altLang="en-US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号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100" kern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登録年度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和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度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509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b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30176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住所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2002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電話番号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100" kern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登録知事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知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48580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0BA88DC-D01E-411C-ABB7-D9AF25B033F9}"/>
              </a:ext>
            </a:extLst>
          </p:cNvPr>
          <p:cNvSpPr txBox="1"/>
          <p:nvPr/>
        </p:nvSpPr>
        <p:spPr>
          <a:xfrm>
            <a:off x="3856937" y="4090830"/>
            <a:ext cx="53203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0" dirty="0">
                <a:ln w="12700">
                  <a:solidFill>
                    <a:srgbClr val="FF3399"/>
                  </a:solidFill>
                </a:ln>
                <a:noFill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登録狩猟</a:t>
            </a: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2B7DD7F8-8184-4A6B-83F3-F625E1A2B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436760"/>
              </p:ext>
            </p:extLst>
          </p:nvPr>
        </p:nvGraphicFramePr>
        <p:xfrm>
          <a:off x="849000" y="4090830"/>
          <a:ext cx="8208000" cy="1728000"/>
        </p:xfrm>
        <a:graphic>
          <a:graphicData uri="http://schemas.openxmlformats.org/drawingml/2006/table">
            <a:tbl>
              <a:tblPr/>
              <a:tblGrid>
                <a:gridCol w="432000">
                  <a:extLst>
                    <a:ext uri="{9D8B030D-6E8A-4147-A177-3AD203B41FA5}">
                      <a16:colId xmlns:a16="http://schemas.microsoft.com/office/drawing/2014/main" val="46414467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4833315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3739715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98395516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0719604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4964130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195319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0406559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6253445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43403486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846263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707075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73115721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1513937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8997733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2020213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5747412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26856196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7941051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登　録番　号</a:t>
                      </a:r>
                      <a:endParaRPr lang="ja-JP" altLang="en-US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号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100" kern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登録年度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和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度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509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b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30176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住所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105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2002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05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電話番号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100" kern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登録知事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ja-JP" alt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知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 eaLnBrk="0" hangingPunct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</a:t>
                      </a: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48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170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鹿骨堂</dc:creator>
  <cp:lastModifiedBy/>
  <cp:revision>1</cp:revision>
  <dcterms:created xsi:type="dcterms:W3CDTF">2022-03-07T14:56:53Z</dcterms:created>
  <dcterms:modified xsi:type="dcterms:W3CDTF">2022-03-07T14:57:09Z</dcterms:modified>
</cp:coreProperties>
</file>